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Credit Risk Prediction – Machine Learning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Sudhir Chaudhary | Kaggle Dataset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45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33456"/>
            <a:ext cx="3664744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14624" y="216789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1790" y="2354937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146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14624" y="3565565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 customer loan default risk with machine learning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1933456"/>
            <a:ext cx="3664863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406182" y="216789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3348" y="2354937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06182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406182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Kaggle – Give Me Some Credit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~150,000 customer records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4752618"/>
            <a:ext cx="7556421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514624" y="49870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1790" y="5174099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14624" y="58943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 Variable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14624" y="638472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SeriousDlqin2yrs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(Default within 2 years)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928" y="442317"/>
            <a:ext cx="4021336" cy="502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Preprocessing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2928" y="1347073"/>
            <a:ext cx="2817495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Handling Missing Data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562928" y="1809512"/>
            <a:ext cx="6556057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Missing values filled with median to maintain data integrity and prevent bias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62928" y="2227659"/>
            <a:ext cx="2412802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Balancing Classes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62928" y="2690098"/>
            <a:ext cx="6556057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Stratified train-test split applied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62928" y="3003590"/>
            <a:ext cx="6556057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class_weight="balanced" parameter used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7519035" y="1347073"/>
            <a:ext cx="2412802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Scaling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519035" y="1809512"/>
            <a:ext cx="6556057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StandardScaler applied for Logistic Regression model performance</a:t>
            </a:r>
            <a:endParaRPr lang="en-US" sz="12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9035" y="2247662"/>
            <a:ext cx="6556057" cy="65560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24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Models Used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81438"/>
            <a:ext cx="7556421" cy="2323267"/>
          </a:xfrm>
          <a:prstGeom prst="roundRect">
            <a:avLst>
              <a:gd name="adj" fmla="val 4101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10670" y="2011918"/>
            <a:ext cx="907256" cy="2262307"/>
          </a:xfrm>
          <a:prstGeom prst="roundRect">
            <a:avLst>
              <a:gd name="adj" fmla="val 6469"/>
            </a:avLst>
          </a:prstGeom>
          <a:solidFill>
            <a:srgbClr val="F7EDD4"/>
          </a:solidFill>
          <a:ln/>
        </p:spPr>
      </p:sp>
      <p:sp>
        <p:nvSpPr>
          <p:cNvPr id="6" name="Text 3"/>
          <p:cNvSpPr/>
          <p:nvPr/>
        </p:nvSpPr>
        <p:spPr>
          <a:xfrm>
            <a:off x="6590348" y="293036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444740" y="223873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Logistic Regression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444740" y="2800112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scaling required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444740" y="3242310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Balanced class weights implemented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44740" y="3684508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Linear decision boundary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4531519"/>
            <a:ext cx="7556421" cy="2765465"/>
          </a:xfrm>
          <a:prstGeom prst="roundRect">
            <a:avLst>
              <a:gd name="adj" fmla="val 3445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310670" y="4561999"/>
            <a:ext cx="907256" cy="2704505"/>
          </a:xfrm>
          <a:prstGeom prst="roundRect">
            <a:avLst>
              <a:gd name="adj" fmla="val 6469"/>
            </a:avLst>
          </a:prstGeom>
          <a:solidFill>
            <a:srgbClr val="F7EDD4"/>
          </a:solidFill>
          <a:ln/>
        </p:spPr>
      </p:sp>
      <p:sp>
        <p:nvSpPr>
          <p:cNvPr id="13" name="Text 10"/>
          <p:cNvSpPr/>
          <p:nvPr/>
        </p:nvSpPr>
        <p:spPr>
          <a:xfrm>
            <a:off x="6590348" y="57015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444740" y="4788813"/>
            <a:ext cx="439019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Random Forest Classifier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444740" y="5350193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Best overall performance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444740" y="5792391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Handles non-linear relationships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444740" y="6234589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Superior imbalance handling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444740" y="6676787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Ensemble learning approach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91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Best Model Results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681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Random Forest Classifier delivered exceptional predictive performance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69951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0.84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793790" y="473130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AUC Score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22172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discriminative ability between classes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407093" y="369951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94%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3407093" y="473130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Accuracy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3407093" y="5221724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Overall prediction correctness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020395" y="369951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6020395" y="473130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Recall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020395" y="5221724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Effective default class detection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290" y="478036"/>
            <a:ext cx="4413290" cy="543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Importance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8290" y="1368743"/>
            <a:ext cx="1341381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 factors driving credit default predictions</a:t>
            </a:r>
            <a:endParaRPr lang="en-US" sz="1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290" y="1842373"/>
            <a:ext cx="521375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03377" y="2016085"/>
            <a:ext cx="217265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303377" y="2391847"/>
            <a:ext cx="1271873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age impact on creditworthiness</a:t>
            </a:r>
            <a:endParaRPr lang="en-US" sz="13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18" y="3058954"/>
            <a:ext cx="521375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64005" y="3232666"/>
            <a:ext cx="217265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OpenCreditLines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564005" y="3608427"/>
            <a:ext cx="12458105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Number of active credit lines</a:t>
            </a:r>
            <a:endParaRPr lang="en-US" sz="13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65" y="4275534"/>
            <a:ext cx="521375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24752" y="4449247"/>
            <a:ext cx="217265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DebtRatio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1824752" y="4825008"/>
            <a:ext cx="1219735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Monthly debt to income ratio</a:t>
            </a:r>
            <a:endParaRPr lang="en-US" sz="13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412" y="5492115"/>
            <a:ext cx="521375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085499" y="5665827"/>
            <a:ext cx="327302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NumberOfTimes90DaysLate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2085499" y="6041588"/>
            <a:ext cx="1193661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Severe delinquency history</a:t>
            </a:r>
            <a:endParaRPr lang="en-US" sz="13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665" y="6708696"/>
            <a:ext cx="521375" cy="11430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24752" y="6882408"/>
            <a:ext cx="4389715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RevolvingUtilizationOfUnsecuredLines</a:t>
            </a:r>
            <a:endParaRPr lang="en-US" sz="1700" dirty="0"/>
          </a:p>
        </p:txBody>
      </p:sp>
      <p:sp>
        <p:nvSpPr>
          <p:cNvPr id="18" name="Text 11"/>
          <p:cNvSpPr/>
          <p:nvPr/>
        </p:nvSpPr>
        <p:spPr>
          <a:xfrm>
            <a:off x="1824752" y="7258169"/>
            <a:ext cx="1219735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Credit utilization – strongest predictor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410" y="481965"/>
            <a:ext cx="4574738" cy="547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SHAP Explainability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3410" y="1467803"/>
            <a:ext cx="27833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Transparency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13410" y="1971675"/>
            <a:ext cx="579643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SHAP values reveal feature impact on individual predictions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13410" y="2409706"/>
            <a:ext cx="579643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Bar summary plot visualization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3410" y="2751415"/>
            <a:ext cx="579643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contribution analysis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3410" y="3093125"/>
            <a:ext cx="579643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Business-friendly interpretations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13410" y="3531156"/>
            <a:ext cx="579643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Why it matters: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Builds stakeholder trust and regulatory compliance</a:t>
            </a:r>
            <a:endParaRPr lang="en-US" sz="13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4903" y="1489710"/>
            <a:ext cx="7179588" cy="71795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1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Impact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061573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3252907"/>
            <a:ext cx="2961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Early Risk Detection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3743325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high-risk customers before loan approval, reducing exposure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3061573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2081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Loss Reduction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420814" y="3743325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Minimize loan default losses through proactive risk management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57720" y="5114092"/>
            <a:ext cx="32800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57720" y="5604510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Support intelligent loan approvals with predictive insights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20814" y="5114092"/>
            <a:ext cx="35387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420814" y="5604510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 targeting and personalized financial products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2025-11-19T15:34:15Z</dcterms:created>
  <dcterms:modified xsi:type="dcterms:W3CDTF">2025-11-19T15:34:15Z</dcterms:modified>
</cp:coreProperties>
</file>